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3" r:id="rId5"/>
    <p:sldId id="264" r:id="rId6"/>
    <p:sldId id="265" r:id="rId7"/>
    <p:sldId id="266" r:id="rId8"/>
    <p:sldId id="269" r:id="rId9"/>
    <p:sldId id="26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4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4500594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Impact" pitchFamily="34" charset="0"/>
              </a:rPr>
              <a:t>КОНКУРС ПЛАКАТОВ </a:t>
            </a:r>
            <a:br>
              <a:rPr lang="ru-RU" sz="6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Impact" pitchFamily="34" charset="0"/>
              </a:rPr>
              <a:t>«Я РИСУЮ СВЕТОФОР»</a:t>
            </a:r>
            <a:endParaRPr lang="ru-RU" sz="6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6" name="Picture 3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698" t="17876" r="65602" b="22604"/>
          <a:stretch>
            <a:fillRect/>
          </a:stretch>
        </p:blipFill>
        <p:spPr bwMode="auto">
          <a:xfrm>
            <a:off x="2928926" y="4286256"/>
            <a:ext cx="9128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солнышко\File10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85728"/>
            <a:ext cx="4249737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2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283" t="11333" r="24011" b="15895"/>
          <a:stretch>
            <a:fillRect/>
          </a:stretch>
        </p:blipFill>
        <p:spPr bwMode="auto">
          <a:xfrm>
            <a:off x="5214942" y="4500570"/>
            <a:ext cx="1071562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572396" cy="35115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698" t="17876" r="65602" b="22604"/>
          <a:stretch>
            <a:fillRect/>
          </a:stretch>
        </p:blipFill>
        <p:spPr bwMode="auto">
          <a:xfrm>
            <a:off x="2214546" y="2071678"/>
            <a:ext cx="2280625" cy="499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2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283" t="11333" r="24011" b="15895"/>
          <a:stretch>
            <a:fillRect/>
          </a:stretch>
        </p:blipFill>
        <p:spPr bwMode="auto">
          <a:xfrm>
            <a:off x="6286512" y="2428868"/>
            <a:ext cx="2664787" cy="41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витос\Desktop\визитка\солнце.jpeg"/>
          <p:cNvPicPr/>
          <p:nvPr/>
        </p:nvPicPr>
        <p:blipFill>
          <a:blip r:embed="rId5"/>
          <a:stretch>
            <a:fillRect/>
          </a:stretch>
        </p:blipFill>
        <p:spPr bwMode="auto">
          <a:xfrm rot="671200">
            <a:off x="178624" y="617637"/>
            <a:ext cx="2149694" cy="205195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«Я рисую светофор»</a:t>
            </a:r>
            <a:b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Группа </a:t>
            </a: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«</a:t>
            </a: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Пчёлка</a:t>
            </a: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»</a:t>
            </a:r>
            <a:b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Воспитатель: </a:t>
            </a:r>
            <a:r>
              <a:rPr lang="ru-RU" sz="3200" dirty="0" err="1" smtClean="0">
                <a:solidFill>
                  <a:srgbClr val="002060"/>
                </a:solidFill>
                <a:latin typeface="Impact" pitchFamily="34" charset="0"/>
              </a:rPr>
              <a:t>Гиниятова</a:t>
            </a:r>
            <a:r>
              <a:rPr lang="ru-RU" sz="3200" dirty="0" smtClean="0">
                <a:solidFill>
                  <a:srgbClr val="002060"/>
                </a:solidFill>
                <a:latin typeface="Impact" pitchFamily="34" charset="0"/>
              </a:rPr>
              <a:t> Г.Ф.</a:t>
            </a:r>
            <a:endParaRPr lang="ru-RU" sz="3200" dirty="0">
              <a:solidFill>
                <a:srgbClr val="002060"/>
              </a:solidFill>
              <a:latin typeface="Impact" pitchFamily="34" charset="0"/>
            </a:endParaRPr>
          </a:p>
        </p:txBody>
      </p:sp>
      <p:pic>
        <p:nvPicPr>
          <p:cNvPr id="6" name="Содержимое 5" descr="P73107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643050"/>
            <a:ext cx="3751662" cy="5002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витос\Desktop\визитка\солнце.jpeg"/>
          <p:cNvPicPr/>
          <p:nvPr/>
        </p:nvPicPr>
        <p:blipFill>
          <a:blip r:embed="rId4"/>
          <a:stretch>
            <a:fillRect/>
          </a:stretch>
        </p:blipFill>
        <p:spPr bwMode="auto">
          <a:xfrm rot="671200">
            <a:off x="178625" y="1546332"/>
            <a:ext cx="2149694" cy="205195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grpSp>
        <p:nvGrpSpPr>
          <p:cNvPr id="8" name="Группа 271"/>
          <p:cNvGrpSpPr>
            <a:grpSpLocks/>
          </p:cNvGrpSpPr>
          <p:nvPr/>
        </p:nvGrpSpPr>
        <p:grpSpPr bwMode="auto">
          <a:xfrm>
            <a:off x="5857875" y="5072074"/>
            <a:ext cx="3286125" cy="2000250"/>
            <a:chOff x="2000200" y="357166"/>
            <a:chExt cx="7143800" cy="7504670"/>
          </a:xfrm>
        </p:grpSpPr>
        <p:sp>
          <p:nvSpPr>
            <p:cNvPr id="9" name="Полилиния 8"/>
            <p:cNvSpPr/>
            <p:nvPr/>
          </p:nvSpPr>
          <p:spPr>
            <a:xfrm rot="19697534">
              <a:off x="2845723" y="2745559"/>
              <a:ext cx="2595236" cy="5116277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2454247 w 2454247"/>
                <a:gd name="connsiteY0" fmla="*/ 5465379 h 5465379"/>
                <a:gd name="connsiteX1" fmla="*/ 814633 w 2454247"/>
                <a:gd name="connsiteY1" fmla="*/ 0 h 5465379"/>
                <a:gd name="connsiteX2" fmla="*/ 1552296 w 2454247"/>
                <a:gd name="connsiteY2" fmla="*/ 4985064 h 5465379"/>
                <a:gd name="connsiteX3" fmla="*/ 2454247 w 2454247"/>
                <a:gd name="connsiteY3" fmla="*/ 5465379 h 5465379"/>
                <a:gd name="connsiteX0" fmla="*/ 1819550 w 1819549"/>
                <a:gd name="connsiteY0" fmla="*/ 5113141 h 5113141"/>
                <a:gd name="connsiteX1" fmla="*/ 878961 w 1819549"/>
                <a:gd name="connsiteY1" fmla="*/ 0 h 5113141"/>
                <a:gd name="connsiteX2" fmla="*/ 1616624 w 1819549"/>
                <a:gd name="connsiteY2" fmla="*/ 4985064 h 5113141"/>
                <a:gd name="connsiteX3" fmla="*/ 1819550 w 1819549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  <a:gd name="connsiteX0" fmla="*/ 1755932 w 1805883"/>
                <a:gd name="connsiteY0" fmla="*/ 5113141 h 5113141"/>
                <a:gd name="connsiteX1" fmla="*/ 815343 w 1805883"/>
                <a:gd name="connsiteY1" fmla="*/ 0 h 5113141"/>
                <a:gd name="connsiteX2" fmla="*/ 1553006 w 1805883"/>
                <a:gd name="connsiteY2" fmla="*/ 4985064 h 5113141"/>
                <a:gd name="connsiteX3" fmla="*/ 1755932 w 1805883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5932" h="5113141">
                  <a:moveTo>
                    <a:pt x="1755932" y="5113141"/>
                  </a:moveTo>
                  <a:cubicBezTo>
                    <a:pt x="0" y="3027674"/>
                    <a:pt x="1516251" y="300543"/>
                    <a:pt x="815343" y="0"/>
                  </a:cubicBezTo>
                  <a:cubicBezTo>
                    <a:pt x="1624576" y="821184"/>
                    <a:pt x="710" y="3307093"/>
                    <a:pt x="1553006" y="4985064"/>
                  </a:cubicBezTo>
                  <a:lnTo>
                    <a:pt x="1755932" y="5113141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534960" y="1393525"/>
              <a:ext cx="1818737" cy="5467688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550" h="5465379">
                  <a:moveTo>
                    <a:pt x="1819550" y="5465379"/>
                  </a:moveTo>
                  <a:cubicBezTo>
                    <a:pt x="0" y="3487655"/>
                    <a:pt x="1046507" y="337878"/>
                    <a:pt x="179936" y="0"/>
                  </a:cubicBezTo>
                  <a:cubicBezTo>
                    <a:pt x="989169" y="821184"/>
                    <a:pt x="15005" y="3787408"/>
                    <a:pt x="1567301" y="5465379"/>
                  </a:cubicBezTo>
                  <a:lnTo>
                    <a:pt x="1819550" y="5465379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572101" y="357166"/>
              <a:ext cx="3530486" cy="6492135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405676"/>
                <a:gd name="connsiteY0" fmla="*/ 5990896 h 6001407"/>
                <a:gd name="connsiteX1" fmla="*/ 589582 w 3405676"/>
                <a:gd name="connsiteY1" fmla="*/ 0 h 6001407"/>
                <a:gd name="connsiteX2" fmla="*/ 3248699 w 3405676"/>
                <a:gd name="connsiteY2" fmla="*/ 6001407 h 6001407"/>
                <a:gd name="connsiteX3" fmla="*/ 2796755 w 3405676"/>
                <a:gd name="connsiteY3" fmla="*/ 5990896 h 600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676" h="6001407">
                  <a:moveTo>
                    <a:pt x="2796755" y="5990896"/>
                  </a:moveTo>
                  <a:cubicBezTo>
                    <a:pt x="3405676" y="3800630"/>
                    <a:pt x="0" y="2197979"/>
                    <a:pt x="589582" y="0"/>
                  </a:cubicBezTo>
                  <a:cubicBezTo>
                    <a:pt x="196958" y="2159442"/>
                    <a:pt x="3202637" y="3263233"/>
                    <a:pt x="3248699" y="6001407"/>
                  </a:cubicBezTo>
                  <a:lnTo>
                    <a:pt x="2796755" y="5990896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2000200" y="2286938"/>
              <a:ext cx="4803947" cy="4574275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2289" h="4572671">
                  <a:moveTo>
                    <a:pt x="4350345" y="4562160"/>
                  </a:moveTo>
                  <a:cubicBezTo>
                    <a:pt x="4413881" y="2211438"/>
                    <a:pt x="692885" y="3475313"/>
                    <a:pt x="0" y="0"/>
                  </a:cubicBezTo>
                  <a:cubicBezTo>
                    <a:pt x="1360674" y="3445151"/>
                    <a:pt x="4355853" y="1724459"/>
                    <a:pt x="4802289" y="4572671"/>
                  </a:cubicBezTo>
                  <a:lnTo>
                    <a:pt x="4350345" y="456216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grpSp>
          <p:nvGrpSpPr>
            <p:cNvPr id="13" name="Группа 78"/>
            <p:cNvGrpSpPr/>
            <p:nvPr/>
          </p:nvGrpSpPr>
          <p:grpSpPr>
            <a:xfrm>
              <a:off x="3869391" y="3571876"/>
              <a:ext cx="5274609" cy="3563339"/>
              <a:chOff x="3381331" y="3241144"/>
              <a:chExt cx="5274609" cy="3563339"/>
            </a:xfrm>
            <a:effectLst>
              <a:outerShdw blurRad="304800" sx="102000" sy="102000" algn="ctr" rotWithShape="0">
                <a:srgbClr val="465723"/>
              </a:outerShdw>
            </a:effectLst>
          </p:grpSpPr>
          <p:sp>
            <p:nvSpPr>
              <p:cNvPr id="29" name="Полилиния 28"/>
              <p:cNvSpPr/>
              <p:nvPr/>
            </p:nvSpPr>
            <p:spPr>
              <a:xfrm>
                <a:off x="7626073" y="5500702"/>
                <a:ext cx="172643" cy="1169442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179" h="2667000">
                    <a:moveTo>
                      <a:pt x="17729" y="0"/>
                    </a:moveTo>
                    <a:cubicBezTo>
                      <a:pt x="121975" y="331258"/>
                      <a:pt x="0" y="873037"/>
                      <a:pt x="19315" y="1194770"/>
                    </a:cubicBezTo>
                    <a:cubicBezTo>
                      <a:pt x="38630" y="1516503"/>
                      <a:pt x="128055" y="1685028"/>
                      <a:pt x="133617" y="1930400"/>
                    </a:cubicBezTo>
                    <a:cubicBezTo>
                      <a:pt x="139179" y="2175772"/>
                      <a:pt x="52685" y="2667000"/>
                      <a:pt x="52685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0" name="Полилиния 29"/>
              <p:cNvSpPr/>
              <p:nvPr/>
            </p:nvSpPr>
            <p:spPr>
              <a:xfrm>
                <a:off x="6732870" y="5214950"/>
                <a:ext cx="137152" cy="145519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 rot="1140000">
                <a:off x="6318801" y="6152204"/>
                <a:ext cx="161742" cy="652279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646033" flipH="1">
                <a:off x="3730591" y="6021663"/>
                <a:ext cx="102867" cy="662007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>
                <a:off x="5715008" y="4857760"/>
                <a:ext cx="104246" cy="180974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>
                <a:off x="5344906" y="5715016"/>
                <a:ext cx="45719" cy="955128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20307381">
                <a:off x="4555533" y="5294789"/>
                <a:ext cx="211759" cy="1452271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  <a:gd name="connsiteX0" fmla="*/ 0 w 104246"/>
                  <a:gd name="connsiteY0" fmla="*/ 0 h 2728114"/>
                  <a:gd name="connsiteX1" fmla="*/ 39692 w 104246"/>
                  <a:gd name="connsiteY1" fmla="*/ 1255884 h 2728114"/>
                  <a:gd name="connsiteX2" fmla="*/ 11118 w 104246"/>
                  <a:gd name="connsiteY2" fmla="*/ 1991514 h 2728114"/>
                  <a:gd name="connsiteX3" fmla="*/ 1656 w 104246"/>
                  <a:gd name="connsiteY3" fmla="*/ 2728114 h 2728114"/>
                  <a:gd name="connsiteX0" fmla="*/ 19489 w 123735"/>
                  <a:gd name="connsiteY0" fmla="*/ 0 h 2728114"/>
                  <a:gd name="connsiteX1" fmla="*/ 1853 w 123735"/>
                  <a:gd name="connsiteY1" fmla="*/ 1482780 h 2728114"/>
                  <a:gd name="connsiteX2" fmla="*/ 30607 w 123735"/>
                  <a:gd name="connsiteY2" fmla="*/ 1991514 h 2728114"/>
                  <a:gd name="connsiteX3" fmla="*/ 21145 w 123735"/>
                  <a:gd name="connsiteY3" fmla="*/ 2728114 h 2728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735" h="2728114">
                    <a:moveTo>
                      <a:pt x="19489" y="0"/>
                    </a:moveTo>
                    <a:cubicBezTo>
                      <a:pt x="123735" y="331258"/>
                      <a:pt x="0" y="1150861"/>
                      <a:pt x="1853" y="1482780"/>
                    </a:cubicBezTo>
                    <a:cubicBezTo>
                      <a:pt x="3706" y="1814699"/>
                      <a:pt x="27392" y="1783958"/>
                      <a:pt x="30607" y="1991514"/>
                    </a:cubicBezTo>
                    <a:cubicBezTo>
                      <a:pt x="33822" y="2199070"/>
                      <a:pt x="21145" y="2728114"/>
                      <a:pt x="21145" y="2728114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>
                <a:off x="7969250" y="4038600"/>
                <a:ext cx="223308" cy="2667000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308" h="2667000">
                    <a:moveTo>
                      <a:pt x="0" y="0"/>
                    </a:moveTo>
                    <a:cubicBezTo>
                      <a:pt x="104246" y="331258"/>
                      <a:pt x="208492" y="662517"/>
                      <a:pt x="215900" y="984250"/>
                    </a:cubicBezTo>
                    <a:cubicBezTo>
                      <a:pt x="223308" y="1305983"/>
                      <a:pt x="50800" y="1649942"/>
                      <a:pt x="44450" y="1930400"/>
                    </a:cubicBezTo>
                    <a:cubicBezTo>
                      <a:pt x="38100" y="2210858"/>
                      <a:pt x="177800" y="2667000"/>
                      <a:pt x="177800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pSp>
            <p:nvGrpSpPr>
              <p:cNvPr id="37" name="Группа 12"/>
              <p:cNvGrpSpPr/>
              <p:nvPr/>
            </p:nvGrpSpPr>
            <p:grpSpPr>
              <a:xfrm>
                <a:off x="7229335" y="3241144"/>
                <a:ext cx="1426605" cy="1374252"/>
                <a:chOff x="7229335" y="3241144"/>
                <a:chExt cx="1426605" cy="1374252"/>
              </a:xfrm>
            </p:grpSpPr>
            <p:sp>
              <p:nvSpPr>
                <p:cNvPr id="94" name="Полилиния 4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5" name="Полилиния 5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6" name="Полилиния 6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7" name="Полилиния 7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8" name="Полилиния 8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9" name="Полилиния 9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00" name="Овал 1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8" name="Группа 13"/>
              <p:cNvGrpSpPr/>
              <p:nvPr/>
            </p:nvGrpSpPr>
            <p:grpSpPr>
              <a:xfrm>
                <a:off x="6946798" y="4786322"/>
                <a:ext cx="1399893" cy="1374251"/>
                <a:chOff x="7246679" y="3241144"/>
                <a:chExt cx="1399893" cy="1374251"/>
              </a:xfrm>
            </p:grpSpPr>
            <p:sp>
              <p:nvSpPr>
                <p:cNvPr id="87" name="Полилиния 86"/>
                <p:cNvSpPr/>
                <p:nvPr/>
              </p:nvSpPr>
              <p:spPr>
                <a:xfrm>
                  <a:off x="7868154" y="3241144"/>
                  <a:ext cx="432751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8" name="Полилиния 87"/>
                <p:cNvSpPr/>
                <p:nvPr/>
              </p:nvSpPr>
              <p:spPr>
                <a:xfrm rot="18431701">
                  <a:off x="7466674" y="3421732"/>
                  <a:ext cx="51994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9" name="Полилиния 88"/>
                <p:cNvSpPr/>
                <p:nvPr/>
              </p:nvSpPr>
              <p:spPr>
                <a:xfrm rot="3954144">
                  <a:off x="8109920" y="3584522"/>
                  <a:ext cx="466349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0" name="Полилиния 89"/>
                <p:cNvSpPr/>
                <p:nvPr/>
              </p:nvSpPr>
              <p:spPr>
                <a:xfrm rot="14391238">
                  <a:off x="7291639" y="3670818"/>
                  <a:ext cx="51703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1" name="Полилиния 90"/>
                <p:cNvSpPr/>
                <p:nvPr/>
              </p:nvSpPr>
              <p:spPr>
                <a:xfrm rot="10800000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2" name="Полилиния 91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3" name="Овал 92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9" name="Группа 21"/>
              <p:cNvGrpSpPr/>
              <p:nvPr/>
            </p:nvGrpSpPr>
            <p:grpSpPr>
              <a:xfrm>
                <a:off x="6072198" y="4572006"/>
                <a:ext cx="1285884" cy="1231375"/>
                <a:chOff x="7229335" y="3241144"/>
                <a:chExt cx="1426605" cy="1374252"/>
              </a:xfrm>
            </p:grpSpPr>
            <p:sp>
              <p:nvSpPr>
                <p:cNvPr id="80" name="Полилиния 79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1" name="Полилиния 80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2" name="Полилиния 81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3" name="Полилиния 82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4" name="Полилиния 83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5" name="Полилиния 84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6" name="Овал 85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0" name="Группа 29"/>
              <p:cNvGrpSpPr/>
              <p:nvPr/>
            </p:nvGrpSpPr>
            <p:grpSpPr>
              <a:xfrm rot="1237778">
                <a:off x="5931247" y="5585430"/>
                <a:ext cx="1071569" cy="1017065"/>
                <a:chOff x="7229335" y="3241144"/>
                <a:chExt cx="1426605" cy="1374252"/>
              </a:xfrm>
            </p:grpSpPr>
            <p:sp>
              <p:nvSpPr>
                <p:cNvPr id="73" name="Полилиния 30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4" name="Полилиния 31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5" name="Полилиния 32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6" name="Полилиния 33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7" name="Полилиния 34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8" name="Полилиния 35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9" name="Овал 36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1" name="Группа 37"/>
              <p:cNvGrpSpPr/>
              <p:nvPr/>
            </p:nvGrpSpPr>
            <p:grpSpPr>
              <a:xfrm rot="565644">
                <a:off x="4915408" y="4143380"/>
                <a:ext cx="1431024" cy="1374251"/>
                <a:chOff x="7215547" y="3241144"/>
                <a:chExt cx="1431024" cy="1374251"/>
              </a:xfrm>
            </p:grpSpPr>
            <p:sp>
              <p:nvSpPr>
                <p:cNvPr id="66" name="Полилиния 65"/>
                <p:cNvSpPr/>
                <p:nvPr/>
              </p:nvSpPr>
              <p:spPr>
                <a:xfrm>
                  <a:off x="7872277" y="3241144"/>
                  <a:ext cx="50006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7" name="Полилиния 66"/>
                <p:cNvSpPr/>
                <p:nvPr/>
              </p:nvSpPr>
              <p:spPr>
                <a:xfrm rot="18431701">
                  <a:off x="7509576" y="3393093"/>
                  <a:ext cx="457278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8" name="Полилиния 67"/>
                <p:cNvSpPr/>
                <p:nvPr/>
              </p:nvSpPr>
              <p:spPr>
                <a:xfrm rot="3954144">
                  <a:off x="8109920" y="3584521"/>
                  <a:ext cx="466348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9" name="Полилиния 68"/>
                <p:cNvSpPr/>
                <p:nvPr/>
              </p:nvSpPr>
              <p:spPr>
                <a:xfrm rot="13913088">
                  <a:off x="7238460" y="3674803"/>
                  <a:ext cx="56113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0" name="Полилиния 69"/>
                <p:cNvSpPr/>
                <p:nvPr/>
              </p:nvSpPr>
              <p:spPr>
                <a:xfrm rot="11035047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1" name="Полилиния 70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2" name="Овал 71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2" name="Группа 45"/>
              <p:cNvGrpSpPr/>
              <p:nvPr/>
            </p:nvGrpSpPr>
            <p:grpSpPr>
              <a:xfrm>
                <a:off x="4639739" y="5072072"/>
                <a:ext cx="1312969" cy="1357320"/>
                <a:chOff x="7135565" y="3156507"/>
                <a:chExt cx="1638738" cy="1608104"/>
              </a:xfrm>
            </p:grpSpPr>
            <p:sp>
              <p:nvSpPr>
                <p:cNvPr id="59" name="Полилиния 58"/>
                <p:cNvSpPr/>
                <p:nvPr/>
              </p:nvSpPr>
              <p:spPr>
                <a:xfrm>
                  <a:off x="7868156" y="3156507"/>
                  <a:ext cx="512233" cy="691593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0" name="Полилиния 59"/>
                <p:cNvSpPr/>
                <p:nvPr/>
              </p:nvSpPr>
              <p:spPr>
                <a:xfrm rot="18431701">
                  <a:off x="7414159" y="3328516"/>
                  <a:ext cx="563830" cy="586864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1" name="Полилиния 60"/>
                <p:cNvSpPr/>
                <p:nvPr/>
              </p:nvSpPr>
              <p:spPr>
                <a:xfrm rot="3954144">
                  <a:off x="8152833" y="3519607"/>
                  <a:ext cx="512232" cy="730709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2" name="Полилиния 61"/>
                <p:cNvSpPr/>
                <p:nvPr/>
              </p:nvSpPr>
              <p:spPr>
                <a:xfrm rot="13913088">
                  <a:off x="7188619" y="3670647"/>
                  <a:ext cx="605807" cy="711916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3" name="Полилиния 62"/>
                <p:cNvSpPr/>
                <p:nvPr/>
              </p:nvSpPr>
              <p:spPr>
                <a:xfrm rot="10800000">
                  <a:off x="7494607" y="4008439"/>
                  <a:ext cx="571504" cy="756172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4" name="Полилиния 63"/>
                <p:cNvSpPr/>
                <p:nvPr/>
              </p:nvSpPr>
              <p:spPr>
                <a:xfrm rot="7534122">
                  <a:off x="7925987" y="3945417"/>
                  <a:ext cx="555132" cy="706011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5" name="Овал 64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3" name="Группа 53"/>
              <p:cNvGrpSpPr/>
              <p:nvPr/>
            </p:nvGrpSpPr>
            <p:grpSpPr>
              <a:xfrm rot="20134580">
                <a:off x="3805628" y="4819491"/>
                <a:ext cx="1071569" cy="1017065"/>
                <a:chOff x="7229335" y="3241144"/>
                <a:chExt cx="1426605" cy="1374252"/>
              </a:xfrm>
            </p:grpSpPr>
            <p:sp>
              <p:nvSpPr>
                <p:cNvPr id="52" name="Полилиния 51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3" name="Полилиния 52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4" name="Полилиния 53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5" name="Полилиния 54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6" name="Полилиния 55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7" name="Полилиния 56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8" name="Овал 57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4" name="Группа 61"/>
              <p:cNvGrpSpPr/>
              <p:nvPr/>
            </p:nvGrpSpPr>
            <p:grpSpPr>
              <a:xfrm rot="1423111">
                <a:off x="3381331" y="5587884"/>
                <a:ext cx="1007046" cy="1040099"/>
                <a:chOff x="7229335" y="3241144"/>
                <a:chExt cx="1426605" cy="1374252"/>
              </a:xfrm>
            </p:grpSpPr>
            <p:sp>
              <p:nvSpPr>
                <p:cNvPr id="45" name="Полилиния 44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6" name="Полилиния 45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7" name="Полилиния 46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1" name="Овал 5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4" name="Группа 257"/>
            <p:cNvGrpSpPr>
              <a:grpSpLocks/>
            </p:cNvGrpSpPr>
            <p:nvPr/>
          </p:nvGrpSpPr>
          <p:grpSpPr bwMode="auto">
            <a:xfrm>
              <a:off x="4063965" y="3692573"/>
              <a:ext cx="4396715" cy="3216288"/>
              <a:chOff x="4063965" y="3692573"/>
              <a:chExt cx="4396715" cy="3216288"/>
            </a:xfrm>
          </p:grpSpPr>
          <p:sp>
            <p:nvSpPr>
              <p:cNvPr id="15" name="4-конечная звезда 14"/>
              <p:cNvSpPr>
                <a:spLocks noChangeArrowheads="1"/>
              </p:cNvSpPr>
              <p:nvPr/>
            </p:nvSpPr>
            <p:spPr bwMode="auto">
              <a:xfrm rot="2715714">
                <a:off x="4404176" y="5994965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4-конечная звезда 15"/>
              <p:cNvSpPr>
                <a:spLocks noChangeArrowheads="1"/>
              </p:cNvSpPr>
              <p:nvPr/>
            </p:nvSpPr>
            <p:spPr bwMode="auto">
              <a:xfrm rot="2715714">
                <a:off x="4619868" y="5139016"/>
                <a:ext cx="285892" cy="25193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4-конечная звезда 16"/>
              <p:cNvSpPr>
                <a:spLocks noChangeArrowheads="1"/>
              </p:cNvSpPr>
              <p:nvPr/>
            </p:nvSpPr>
            <p:spPr bwMode="auto">
              <a:xfrm rot="2715714">
                <a:off x="4763091" y="5923492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4-конечная звезда 17"/>
              <p:cNvSpPr>
                <a:spLocks noChangeArrowheads="1"/>
              </p:cNvSpPr>
              <p:nvPr/>
            </p:nvSpPr>
            <p:spPr bwMode="auto">
              <a:xfrm rot="2715714">
                <a:off x="5404998" y="5494654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4-конечная звезда 18"/>
              <p:cNvSpPr>
                <a:spLocks noChangeArrowheads="1"/>
              </p:cNvSpPr>
              <p:nvPr/>
            </p:nvSpPr>
            <p:spPr bwMode="auto">
              <a:xfrm rot="2715714">
                <a:off x="5832935" y="4565504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4-конечная звезда 19"/>
              <p:cNvSpPr>
                <a:spLocks noChangeArrowheads="1"/>
              </p:cNvSpPr>
              <p:nvPr/>
            </p:nvSpPr>
            <p:spPr bwMode="auto">
              <a:xfrm rot="2715714">
                <a:off x="6833757" y="4994343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4-конечная звезда 20"/>
              <p:cNvSpPr>
                <a:spLocks noChangeArrowheads="1"/>
              </p:cNvSpPr>
              <p:nvPr/>
            </p:nvSpPr>
            <p:spPr bwMode="auto">
              <a:xfrm rot="2715714">
                <a:off x="6976978" y="5996691"/>
                <a:ext cx="285892" cy="251930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4-конечная звезда 21"/>
              <p:cNvSpPr>
                <a:spLocks noChangeArrowheads="1"/>
              </p:cNvSpPr>
              <p:nvPr/>
            </p:nvSpPr>
            <p:spPr bwMode="auto">
              <a:xfrm rot="2715714">
                <a:off x="7762105" y="5280235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4-конечная звезда 22"/>
              <p:cNvSpPr>
                <a:spLocks noChangeArrowheads="1"/>
              </p:cNvSpPr>
              <p:nvPr/>
            </p:nvSpPr>
            <p:spPr bwMode="auto">
              <a:xfrm rot="2715714">
                <a:off x="8048548" y="3707828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4-конечная звезда 23"/>
              <p:cNvSpPr>
                <a:spLocks noChangeArrowheads="1"/>
              </p:cNvSpPr>
              <p:nvPr/>
            </p:nvSpPr>
            <p:spPr bwMode="auto">
              <a:xfrm rot="2715714">
                <a:off x="6690535" y="6639949"/>
                <a:ext cx="285892" cy="25193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4-конечная звезда 24"/>
              <p:cNvSpPr>
                <a:spLocks noChangeArrowheads="1"/>
              </p:cNvSpPr>
              <p:nvPr/>
            </p:nvSpPr>
            <p:spPr bwMode="auto">
              <a:xfrm rot="2715714">
                <a:off x="5832935" y="6280857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4-конечная звезда 25"/>
              <p:cNvSpPr>
                <a:spLocks noChangeArrowheads="1"/>
              </p:cNvSpPr>
              <p:nvPr/>
            </p:nvSpPr>
            <p:spPr bwMode="auto">
              <a:xfrm rot="2715714">
                <a:off x="8190043" y="6066438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4-конечная звезда 26"/>
              <p:cNvSpPr>
                <a:spLocks noChangeArrowheads="1"/>
              </p:cNvSpPr>
              <p:nvPr/>
            </p:nvSpPr>
            <p:spPr bwMode="auto">
              <a:xfrm rot="2715714">
                <a:off x="7261695" y="5780546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4-конечная звезда 27"/>
              <p:cNvSpPr>
                <a:spLocks noChangeArrowheads="1"/>
              </p:cNvSpPr>
              <p:nvPr/>
            </p:nvSpPr>
            <p:spPr bwMode="auto">
              <a:xfrm rot="2715714">
                <a:off x="4048710" y="6638223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Плакат «Уважайте светофор»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семьи Фазыловой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Кадрии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(6 лет)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представляют девочки группы «Теремок»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pic>
        <p:nvPicPr>
          <p:cNvPr id="5" name="Содержимое 6" descr="P80407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785926"/>
            <a:ext cx="3499251" cy="4665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58519">
            <a:off x="2557564" y="2114867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«Правила дорожного движения»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Салахова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Самира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5 лет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Группа «Детство»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Мухаметзянова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Э.Ф.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P80407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1785926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солнышко\47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714488"/>
            <a:ext cx="2592387" cy="240665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«Наш друг – светофор»</a:t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Дети группы «</a:t>
            </a:r>
            <a:r>
              <a:rPr lang="tt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Гөлбакча”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Л.Р.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P8040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714488"/>
            <a:ext cx="4040188" cy="303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P80407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179" y="2174875"/>
            <a:ext cx="2963466" cy="3951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 descr="C:\Documents and Settings\Admin\Мои документы\Фон   Люше\a853fa29087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5072074"/>
            <a:ext cx="27479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abb7dee37f44ae66de3bc40da7b80ff7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3909995">
            <a:off x="5306094" y="671330"/>
            <a:ext cx="3403600" cy="461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0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«Уроки светофора»</a:t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Закировой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Назили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4 года</a:t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Группа «Росток»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P804075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643174" y="1714487"/>
            <a:ext cx="6215106" cy="4661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58519">
            <a:off x="485895" y="1900555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«Правила дорожного движения»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 Мальцевой Полины, 4 лет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Группа: «Радуга»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Воспитатель: Кашина Р.А.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P804076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57554" y="1928802"/>
            <a:ext cx="3394472" cy="4525963"/>
          </a:xfrm>
        </p:spPr>
      </p:pic>
      <p:grpSp>
        <p:nvGrpSpPr>
          <p:cNvPr id="7" name="Группа 271"/>
          <p:cNvGrpSpPr>
            <a:grpSpLocks/>
          </p:cNvGrpSpPr>
          <p:nvPr/>
        </p:nvGrpSpPr>
        <p:grpSpPr bwMode="auto">
          <a:xfrm>
            <a:off x="5857875" y="5143512"/>
            <a:ext cx="3286125" cy="2000250"/>
            <a:chOff x="2000200" y="357166"/>
            <a:chExt cx="7143800" cy="7504670"/>
          </a:xfrm>
        </p:grpSpPr>
        <p:sp>
          <p:nvSpPr>
            <p:cNvPr id="8" name="Полилиния 7"/>
            <p:cNvSpPr/>
            <p:nvPr/>
          </p:nvSpPr>
          <p:spPr>
            <a:xfrm rot="19697534">
              <a:off x="2845723" y="2745559"/>
              <a:ext cx="2595236" cy="5116277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2454247 w 2454247"/>
                <a:gd name="connsiteY0" fmla="*/ 5465379 h 5465379"/>
                <a:gd name="connsiteX1" fmla="*/ 814633 w 2454247"/>
                <a:gd name="connsiteY1" fmla="*/ 0 h 5465379"/>
                <a:gd name="connsiteX2" fmla="*/ 1552296 w 2454247"/>
                <a:gd name="connsiteY2" fmla="*/ 4985064 h 5465379"/>
                <a:gd name="connsiteX3" fmla="*/ 2454247 w 2454247"/>
                <a:gd name="connsiteY3" fmla="*/ 5465379 h 5465379"/>
                <a:gd name="connsiteX0" fmla="*/ 1819550 w 1819549"/>
                <a:gd name="connsiteY0" fmla="*/ 5113141 h 5113141"/>
                <a:gd name="connsiteX1" fmla="*/ 878961 w 1819549"/>
                <a:gd name="connsiteY1" fmla="*/ 0 h 5113141"/>
                <a:gd name="connsiteX2" fmla="*/ 1616624 w 1819549"/>
                <a:gd name="connsiteY2" fmla="*/ 4985064 h 5113141"/>
                <a:gd name="connsiteX3" fmla="*/ 1819550 w 1819549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  <a:gd name="connsiteX0" fmla="*/ 1755932 w 1805883"/>
                <a:gd name="connsiteY0" fmla="*/ 5113141 h 5113141"/>
                <a:gd name="connsiteX1" fmla="*/ 815343 w 1805883"/>
                <a:gd name="connsiteY1" fmla="*/ 0 h 5113141"/>
                <a:gd name="connsiteX2" fmla="*/ 1553006 w 1805883"/>
                <a:gd name="connsiteY2" fmla="*/ 4985064 h 5113141"/>
                <a:gd name="connsiteX3" fmla="*/ 1755932 w 1805883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5932" h="5113141">
                  <a:moveTo>
                    <a:pt x="1755932" y="5113141"/>
                  </a:moveTo>
                  <a:cubicBezTo>
                    <a:pt x="0" y="3027674"/>
                    <a:pt x="1516251" y="300543"/>
                    <a:pt x="815343" y="0"/>
                  </a:cubicBezTo>
                  <a:cubicBezTo>
                    <a:pt x="1624576" y="821184"/>
                    <a:pt x="710" y="3307093"/>
                    <a:pt x="1553006" y="4985064"/>
                  </a:cubicBezTo>
                  <a:lnTo>
                    <a:pt x="1755932" y="5113141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534960" y="1393525"/>
              <a:ext cx="1818737" cy="5467688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550" h="5465379">
                  <a:moveTo>
                    <a:pt x="1819550" y="5465379"/>
                  </a:moveTo>
                  <a:cubicBezTo>
                    <a:pt x="0" y="3487655"/>
                    <a:pt x="1046507" y="337878"/>
                    <a:pt x="179936" y="0"/>
                  </a:cubicBezTo>
                  <a:cubicBezTo>
                    <a:pt x="989169" y="821184"/>
                    <a:pt x="15005" y="3787408"/>
                    <a:pt x="1567301" y="5465379"/>
                  </a:cubicBezTo>
                  <a:lnTo>
                    <a:pt x="1819550" y="5465379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572101" y="357166"/>
              <a:ext cx="3530486" cy="6492135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405676"/>
                <a:gd name="connsiteY0" fmla="*/ 5990896 h 6001407"/>
                <a:gd name="connsiteX1" fmla="*/ 589582 w 3405676"/>
                <a:gd name="connsiteY1" fmla="*/ 0 h 6001407"/>
                <a:gd name="connsiteX2" fmla="*/ 3248699 w 3405676"/>
                <a:gd name="connsiteY2" fmla="*/ 6001407 h 6001407"/>
                <a:gd name="connsiteX3" fmla="*/ 2796755 w 3405676"/>
                <a:gd name="connsiteY3" fmla="*/ 5990896 h 600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676" h="6001407">
                  <a:moveTo>
                    <a:pt x="2796755" y="5990896"/>
                  </a:moveTo>
                  <a:cubicBezTo>
                    <a:pt x="3405676" y="3800630"/>
                    <a:pt x="0" y="2197979"/>
                    <a:pt x="589582" y="0"/>
                  </a:cubicBezTo>
                  <a:cubicBezTo>
                    <a:pt x="196958" y="2159442"/>
                    <a:pt x="3202637" y="3263233"/>
                    <a:pt x="3248699" y="6001407"/>
                  </a:cubicBezTo>
                  <a:lnTo>
                    <a:pt x="2796755" y="5990896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2000200" y="2286938"/>
              <a:ext cx="4803947" cy="4574275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2289" h="4572671">
                  <a:moveTo>
                    <a:pt x="4350345" y="4562160"/>
                  </a:moveTo>
                  <a:cubicBezTo>
                    <a:pt x="4413881" y="2211438"/>
                    <a:pt x="692885" y="3475313"/>
                    <a:pt x="0" y="0"/>
                  </a:cubicBezTo>
                  <a:cubicBezTo>
                    <a:pt x="1360674" y="3445151"/>
                    <a:pt x="4355853" y="1724459"/>
                    <a:pt x="4802289" y="4572671"/>
                  </a:cubicBezTo>
                  <a:lnTo>
                    <a:pt x="4350345" y="456216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grpSp>
          <p:nvGrpSpPr>
            <p:cNvPr id="12" name="Группа 78"/>
            <p:cNvGrpSpPr/>
            <p:nvPr/>
          </p:nvGrpSpPr>
          <p:grpSpPr>
            <a:xfrm>
              <a:off x="3869391" y="3571876"/>
              <a:ext cx="5274609" cy="3563339"/>
              <a:chOff x="3381331" y="3241144"/>
              <a:chExt cx="5274609" cy="3563339"/>
            </a:xfrm>
            <a:effectLst>
              <a:outerShdw blurRad="304800" sx="102000" sy="102000" algn="ctr" rotWithShape="0">
                <a:srgbClr val="465723"/>
              </a:outerShdw>
            </a:effectLst>
          </p:grpSpPr>
          <p:sp>
            <p:nvSpPr>
              <p:cNvPr id="28" name="Полилиния 27"/>
              <p:cNvSpPr/>
              <p:nvPr/>
            </p:nvSpPr>
            <p:spPr>
              <a:xfrm>
                <a:off x="7626073" y="5500702"/>
                <a:ext cx="172643" cy="1169442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179" h="2667000">
                    <a:moveTo>
                      <a:pt x="17729" y="0"/>
                    </a:moveTo>
                    <a:cubicBezTo>
                      <a:pt x="121975" y="331258"/>
                      <a:pt x="0" y="873037"/>
                      <a:pt x="19315" y="1194770"/>
                    </a:cubicBezTo>
                    <a:cubicBezTo>
                      <a:pt x="38630" y="1516503"/>
                      <a:pt x="128055" y="1685028"/>
                      <a:pt x="133617" y="1930400"/>
                    </a:cubicBezTo>
                    <a:cubicBezTo>
                      <a:pt x="139179" y="2175772"/>
                      <a:pt x="52685" y="2667000"/>
                      <a:pt x="52685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9" name="Полилиния 28"/>
              <p:cNvSpPr/>
              <p:nvPr/>
            </p:nvSpPr>
            <p:spPr>
              <a:xfrm>
                <a:off x="6732870" y="5214950"/>
                <a:ext cx="137152" cy="145519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0" name="Полилиния 29"/>
              <p:cNvSpPr/>
              <p:nvPr/>
            </p:nvSpPr>
            <p:spPr>
              <a:xfrm rot="1140000">
                <a:off x="6318801" y="6152204"/>
                <a:ext cx="161742" cy="652279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 rot="1646033" flipH="1">
                <a:off x="3730591" y="6021663"/>
                <a:ext cx="102867" cy="662007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>
                <a:off x="5715008" y="4857760"/>
                <a:ext cx="104246" cy="180974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>
                <a:off x="5344906" y="5715016"/>
                <a:ext cx="45719" cy="955128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20307381">
                <a:off x="4555533" y="5294789"/>
                <a:ext cx="211759" cy="1452271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  <a:gd name="connsiteX0" fmla="*/ 0 w 104246"/>
                  <a:gd name="connsiteY0" fmla="*/ 0 h 2728114"/>
                  <a:gd name="connsiteX1" fmla="*/ 39692 w 104246"/>
                  <a:gd name="connsiteY1" fmla="*/ 1255884 h 2728114"/>
                  <a:gd name="connsiteX2" fmla="*/ 11118 w 104246"/>
                  <a:gd name="connsiteY2" fmla="*/ 1991514 h 2728114"/>
                  <a:gd name="connsiteX3" fmla="*/ 1656 w 104246"/>
                  <a:gd name="connsiteY3" fmla="*/ 2728114 h 2728114"/>
                  <a:gd name="connsiteX0" fmla="*/ 19489 w 123735"/>
                  <a:gd name="connsiteY0" fmla="*/ 0 h 2728114"/>
                  <a:gd name="connsiteX1" fmla="*/ 1853 w 123735"/>
                  <a:gd name="connsiteY1" fmla="*/ 1482780 h 2728114"/>
                  <a:gd name="connsiteX2" fmla="*/ 30607 w 123735"/>
                  <a:gd name="connsiteY2" fmla="*/ 1991514 h 2728114"/>
                  <a:gd name="connsiteX3" fmla="*/ 21145 w 123735"/>
                  <a:gd name="connsiteY3" fmla="*/ 2728114 h 2728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735" h="2728114">
                    <a:moveTo>
                      <a:pt x="19489" y="0"/>
                    </a:moveTo>
                    <a:cubicBezTo>
                      <a:pt x="123735" y="331258"/>
                      <a:pt x="0" y="1150861"/>
                      <a:pt x="1853" y="1482780"/>
                    </a:cubicBezTo>
                    <a:cubicBezTo>
                      <a:pt x="3706" y="1814699"/>
                      <a:pt x="27392" y="1783958"/>
                      <a:pt x="30607" y="1991514"/>
                    </a:cubicBezTo>
                    <a:cubicBezTo>
                      <a:pt x="33822" y="2199070"/>
                      <a:pt x="21145" y="2728114"/>
                      <a:pt x="21145" y="2728114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>
                <a:off x="7969250" y="4038600"/>
                <a:ext cx="223308" cy="2667000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308" h="2667000">
                    <a:moveTo>
                      <a:pt x="0" y="0"/>
                    </a:moveTo>
                    <a:cubicBezTo>
                      <a:pt x="104246" y="331258"/>
                      <a:pt x="208492" y="662517"/>
                      <a:pt x="215900" y="984250"/>
                    </a:cubicBezTo>
                    <a:cubicBezTo>
                      <a:pt x="223308" y="1305983"/>
                      <a:pt x="50800" y="1649942"/>
                      <a:pt x="44450" y="1930400"/>
                    </a:cubicBezTo>
                    <a:cubicBezTo>
                      <a:pt x="38100" y="2210858"/>
                      <a:pt x="177800" y="2667000"/>
                      <a:pt x="177800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pSp>
            <p:nvGrpSpPr>
              <p:cNvPr id="36" name="Группа 12"/>
              <p:cNvGrpSpPr/>
              <p:nvPr/>
            </p:nvGrpSpPr>
            <p:grpSpPr>
              <a:xfrm>
                <a:off x="7229335" y="3241144"/>
                <a:ext cx="1426605" cy="1374252"/>
                <a:chOff x="7229335" y="3241144"/>
                <a:chExt cx="1426605" cy="1374252"/>
              </a:xfrm>
            </p:grpSpPr>
            <p:sp>
              <p:nvSpPr>
                <p:cNvPr id="93" name="Полилиния 4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4" name="Полилиния 5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5" name="Полилиния 6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6" name="Полилиния 7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7" name="Полилиния 8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8" name="Полилиния 9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9" name="Овал 1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7" name="Группа 13"/>
              <p:cNvGrpSpPr/>
              <p:nvPr/>
            </p:nvGrpSpPr>
            <p:grpSpPr>
              <a:xfrm>
                <a:off x="6946798" y="4786322"/>
                <a:ext cx="1399893" cy="1374251"/>
                <a:chOff x="7246679" y="3241144"/>
                <a:chExt cx="1399893" cy="1374251"/>
              </a:xfrm>
            </p:grpSpPr>
            <p:sp>
              <p:nvSpPr>
                <p:cNvPr id="86" name="Полилиния 85"/>
                <p:cNvSpPr/>
                <p:nvPr/>
              </p:nvSpPr>
              <p:spPr>
                <a:xfrm>
                  <a:off x="7868154" y="3241144"/>
                  <a:ext cx="432751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7" name="Полилиния 86"/>
                <p:cNvSpPr/>
                <p:nvPr/>
              </p:nvSpPr>
              <p:spPr>
                <a:xfrm rot="18431701">
                  <a:off x="7466674" y="3421732"/>
                  <a:ext cx="51994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8" name="Полилиния 87"/>
                <p:cNvSpPr/>
                <p:nvPr/>
              </p:nvSpPr>
              <p:spPr>
                <a:xfrm rot="3954144">
                  <a:off x="8109920" y="3584522"/>
                  <a:ext cx="466349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9" name="Полилиния 88"/>
                <p:cNvSpPr/>
                <p:nvPr/>
              </p:nvSpPr>
              <p:spPr>
                <a:xfrm rot="14391238">
                  <a:off x="7291639" y="3670818"/>
                  <a:ext cx="51703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0" name="Полилиния 89"/>
                <p:cNvSpPr/>
                <p:nvPr/>
              </p:nvSpPr>
              <p:spPr>
                <a:xfrm rot="10800000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1" name="Полилиния 90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2" name="Овал 91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8" name="Группа 21"/>
              <p:cNvGrpSpPr/>
              <p:nvPr/>
            </p:nvGrpSpPr>
            <p:grpSpPr>
              <a:xfrm>
                <a:off x="6072198" y="4572006"/>
                <a:ext cx="1285884" cy="1231375"/>
                <a:chOff x="7229335" y="3241144"/>
                <a:chExt cx="1426605" cy="1374252"/>
              </a:xfrm>
            </p:grpSpPr>
            <p:sp>
              <p:nvSpPr>
                <p:cNvPr id="79" name="Полилиния 78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0" name="Полилиния 79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1" name="Полилиния 80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2" name="Полилиния 81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3" name="Полилиния 82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4" name="Полилиния 83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5" name="Овал 84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9" name="Группа 29"/>
              <p:cNvGrpSpPr/>
              <p:nvPr/>
            </p:nvGrpSpPr>
            <p:grpSpPr>
              <a:xfrm rot="1237778">
                <a:off x="5931247" y="5585430"/>
                <a:ext cx="1071569" cy="1017065"/>
                <a:chOff x="7229335" y="3241144"/>
                <a:chExt cx="1426605" cy="1374252"/>
              </a:xfrm>
            </p:grpSpPr>
            <p:sp>
              <p:nvSpPr>
                <p:cNvPr id="72" name="Полилиния 30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3" name="Полилиния 31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4" name="Полилиния 32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5" name="Полилиния 33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6" name="Полилиния 34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7" name="Полилиния 35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8" name="Овал 36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0" name="Группа 37"/>
              <p:cNvGrpSpPr/>
              <p:nvPr/>
            </p:nvGrpSpPr>
            <p:grpSpPr>
              <a:xfrm rot="565644">
                <a:off x="4915408" y="4143380"/>
                <a:ext cx="1431024" cy="1374251"/>
                <a:chOff x="7215547" y="3241144"/>
                <a:chExt cx="1431024" cy="1374251"/>
              </a:xfrm>
            </p:grpSpPr>
            <p:sp>
              <p:nvSpPr>
                <p:cNvPr id="65" name="Полилиния 64"/>
                <p:cNvSpPr/>
                <p:nvPr/>
              </p:nvSpPr>
              <p:spPr>
                <a:xfrm>
                  <a:off x="7872277" y="3241144"/>
                  <a:ext cx="50006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6" name="Полилиния 65"/>
                <p:cNvSpPr/>
                <p:nvPr/>
              </p:nvSpPr>
              <p:spPr>
                <a:xfrm rot="18431701">
                  <a:off x="7509576" y="3393093"/>
                  <a:ext cx="457278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7" name="Полилиния 66"/>
                <p:cNvSpPr/>
                <p:nvPr/>
              </p:nvSpPr>
              <p:spPr>
                <a:xfrm rot="3954144">
                  <a:off x="8109920" y="3584521"/>
                  <a:ext cx="466348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8" name="Полилиния 67"/>
                <p:cNvSpPr/>
                <p:nvPr/>
              </p:nvSpPr>
              <p:spPr>
                <a:xfrm rot="13913088">
                  <a:off x="7238460" y="3674803"/>
                  <a:ext cx="56113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9" name="Полилиния 68"/>
                <p:cNvSpPr/>
                <p:nvPr/>
              </p:nvSpPr>
              <p:spPr>
                <a:xfrm rot="11035047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0" name="Полилиния 69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1" name="Овал 7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1" name="Группа 45"/>
              <p:cNvGrpSpPr/>
              <p:nvPr/>
            </p:nvGrpSpPr>
            <p:grpSpPr>
              <a:xfrm>
                <a:off x="4639739" y="5072072"/>
                <a:ext cx="1312969" cy="1357320"/>
                <a:chOff x="7135565" y="3156507"/>
                <a:chExt cx="1638738" cy="1608104"/>
              </a:xfrm>
            </p:grpSpPr>
            <p:sp>
              <p:nvSpPr>
                <p:cNvPr id="58" name="Полилиния 57"/>
                <p:cNvSpPr/>
                <p:nvPr/>
              </p:nvSpPr>
              <p:spPr>
                <a:xfrm>
                  <a:off x="7868156" y="3156507"/>
                  <a:ext cx="512233" cy="691593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9" name="Полилиния 58"/>
                <p:cNvSpPr/>
                <p:nvPr/>
              </p:nvSpPr>
              <p:spPr>
                <a:xfrm rot="18431701">
                  <a:off x="7414159" y="3328516"/>
                  <a:ext cx="563830" cy="586864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0" name="Полилиния 59"/>
                <p:cNvSpPr/>
                <p:nvPr/>
              </p:nvSpPr>
              <p:spPr>
                <a:xfrm rot="3954144">
                  <a:off x="8152833" y="3519607"/>
                  <a:ext cx="512232" cy="730709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1" name="Полилиния 60"/>
                <p:cNvSpPr/>
                <p:nvPr/>
              </p:nvSpPr>
              <p:spPr>
                <a:xfrm rot="13913088">
                  <a:off x="7188619" y="3670647"/>
                  <a:ext cx="605807" cy="711916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2" name="Полилиния 61"/>
                <p:cNvSpPr/>
                <p:nvPr/>
              </p:nvSpPr>
              <p:spPr>
                <a:xfrm rot="10800000">
                  <a:off x="7494607" y="4008439"/>
                  <a:ext cx="571504" cy="756172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3" name="Полилиния 62"/>
                <p:cNvSpPr/>
                <p:nvPr/>
              </p:nvSpPr>
              <p:spPr>
                <a:xfrm rot="7534122">
                  <a:off x="7925987" y="3945417"/>
                  <a:ext cx="555132" cy="706011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4" name="Овал 63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2" name="Группа 53"/>
              <p:cNvGrpSpPr/>
              <p:nvPr/>
            </p:nvGrpSpPr>
            <p:grpSpPr>
              <a:xfrm rot="20134580">
                <a:off x="3805628" y="4819491"/>
                <a:ext cx="1071569" cy="1017065"/>
                <a:chOff x="7229335" y="3241144"/>
                <a:chExt cx="1426605" cy="1374252"/>
              </a:xfrm>
            </p:grpSpPr>
            <p:sp>
              <p:nvSpPr>
                <p:cNvPr id="51" name="Полилиния 50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Полилиния 51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3" name="Полилиния 52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4" name="Полилиния 53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5" name="Полилиния 54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6" name="Полилиния 55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7" name="Овал 56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3" name="Группа 61"/>
              <p:cNvGrpSpPr/>
              <p:nvPr/>
            </p:nvGrpSpPr>
            <p:grpSpPr>
              <a:xfrm rot="1423111">
                <a:off x="3381331" y="5587884"/>
                <a:ext cx="1007046" cy="1040099"/>
                <a:chOff x="7229335" y="3241144"/>
                <a:chExt cx="1426605" cy="1374252"/>
              </a:xfrm>
            </p:grpSpPr>
            <p:sp>
              <p:nvSpPr>
                <p:cNvPr id="44" name="Полилиния 43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5" name="Полилиния 44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6" name="Полилиния 45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7" name="Полилиния 46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3" name="Группа 257"/>
            <p:cNvGrpSpPr>
              <a:grpSpLocks/>
            </p:cNvGrpSpPr>
            <p:nvPr/>
          </p:nvGrpSpPr>
          <p:grpSpPr bwMode="auto">
            <a:xfrm>
              <a:off x="4063965" y="3692573"/>
              <a:ext cx="4396715" cy="3216288"/>
              <a:chOff x="4063965" y="3692573"/>
              <a:chExt cx="4396715" cy="3216288"/>
            </a:xfrm>
          </p:grpSpPr>
          <p:sp>
            <p:nvSpPr>
              <p:cNvPr id="14" name="4-конечная звезда 13"/>
              <p:cNvSpPr>
                <a:spLocks noChangeArrowheads="1"/>
              </p:cNvSpPr>
              <p:nvPr/>
            </p:nvSpPr>
            <p:spPr bwMode="auto">
              <a:xfrm rot="2715714">
                <a:off x="4404176" y="5994965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4-конечная звезда 14"/>
              <p:cNvSpPr>
                <a:spLocks noChangeArrowheads="1"/>
              </p:cNvSpPr>
              <p:nvPr/>
            </p:nvSpPr>
            <p:spPr bwMode="auto">
              <a:xfrm rot="2715714">
                <a:off x="4619868" y="5139016"/>
                <a:ext cx="285892" cy="25193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4-конечная звезда 15"/>
              <p:cNvSpPr>
                <a:spLocks noChangeArrowheads="1"/>
              </p:cNvSpPr>
              <p:nvPr/>
            </p:nvSpPr>
            <p:spPr bwMode="auto">
              <a:xfrm rot="2715714">
                <a:off x="4763091" y="5923492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4-конечная звезда 16"/>
              <p:cNvSpPr>
                <a:spLocks noChangeArrowheads="1"/>
              </p:cNvSpPr>
              <p:nvPr/>
            </p:nvSpPr>
            <p:spPr bwMode="auto">
              <a:xfrm rot="2715714">
                <a:off x="5404998" y="5494654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4-конечная звезда 17"/>
              <p:cNvSpPr>
                <a:spLocks noChangeArrowheads="1"/>
              </p:cNvSpPr>
              <p:nvPr/>
            </p:nvSpPr>
            <p:spPr bwMode="auto">
              <a:xfrm rot="2715714">
                <a:off x="5832935" y="4565504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4-конечная звезда 18"/>
              <p:cNvSpPr>
                <a:spLocks noChangeArrowheads="1"/>
              </p:cNvSpPr>
              <p:nvPr/>
            </p:nvSpPr>
            <p:spPr bwMode="auto">
              <a:xfrm rot="2715714">
                <a:off x="6833757" y="4994343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4-конечная звезда 19"/>
              <p:cNvSpPr>
                <a:spLocks noChangeArrowheads="1"/>
              </p:cNvSpPr>
              <p:nvPr/>
            </p:nvSpPr>
            <p:spPr bwMode="auto">
              <a:xfrm rot="2715714">
                <a:off x="6976978" y="5996691"/>
                <a:ext cx="285892" cy="251930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4-конечная звезда 20"/>
              <p:cNvSpPr>
                <a:spLocks noChangeArrowheads="1"/>
              </p:cNvSpPr>
              <p:nvPr/>
            </p:nvSpPr>
            <p:spPr bwMode="auto">
              <a:xfrm rot="2715714">
                <a:off x="7762105" y="5280235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4-конечная звезда 21"/>
              <p:cNvSpPr>
                <a:spLocks noChangeArrowheads="1"/>
              </p:cNvSpPr>
              <p:nvPr/>
            </p:nvSpPr>
            <p:spPr bwMode="auto">
              <a:xfrm rot="2715714">
                <a:off x="8048548" y="3707828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4-конечная звезда 22"/>
              <p:cNvSpPr>
                <a:spLocks noChangeArrowheads="1"/>
              </p:cNvSpPr>
              <p:nvPr/>
            </p:nvSpPr>
            <p:spPr bwMode="auto">
              <a:xfrm rot="2715714">
                <a:off x="6690535" y="6639949"/>
                <a:ext cx="285892" cy="25193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4-конечная звезда 23"/>
              <p:cNvSpPr>
                <a:spLocks noChangeArrowheads="1"/>
              </p:cNvSpPr>
              <p:nvPr/>
            </p:nvSpPr>
            <p:spPr bwMode="auto">
              <a:xfrm rot="2715714">
                <a:off x="5832935" y="6280857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4-конечная звезда 24"/>
              <p:cNvSpPr>
                <a:spLocks noChangeArrowheads="1"/>
              </p:cNvSpPr>
              <p:nvPr/>
            </p:nvSpPr>
            <p:spPr bwMode="auto">
              <a:xfrm rot="2715714">
                <a:off x="8190043" y="6066438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4-конечная звезда 25"/>
              <p:cNvSpPr>
                <a:spLocks noChangeArrowheads="1"/>
              </p:cNvSpPr>
              <p:nvPr/>
            </p:nvSpPr>
            <p:spPr bwMode="auto">
              <a:xfrm rot="2715714">
                <a:off x="7261695" y="5780546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4-конечная звезда 26"/>
              <p:cNvSpPr>
                <a:spLocks noChangeArrowheads="1"/>
              </p:cNvSpPr>
              <p:nvPr/>
            </p:nvSpPr>
            <p:spPr bwMode="auto">
              <a:xfrm rot="2715714">
                <a:off x="4048710" y="6638223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100" name="Picture 11" descr="abb7dee37f44ae66de3bc40da7b80ff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909995">
            <a:off x="5020342" y="1242834"/>
            <a:ext cx="3403600" cy="461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" name="Рисунок 100" descr="C:\Users\витос\Desktop\визитка\солнце.jpeg"/>
          <p:cNvPicPr/>
          <p:nvPr/>
        </p:nvPicPr>
        <p:blipFill>
          <a:blip r:embed="rId5"/>
          <a:stretch>
            <a:fillRect/>
          </a:stretch>
        </p:blipFill>
        <p:spPr bwMode="auto">
          <a:xfrm rot="671200">
            <a:off x="392906" y="1546332"/>
            <a:ext cx="2149694" cy="205195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рисую светофор»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Зайнуллина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Азата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6 лет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Группа «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Светофорик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Шарипова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Г.Д.</a:t>
            </a:r>
            <a:endParaRPr lang="ru-RU" sz="2800" dirty="0"/>
          </a:p>
        </p:txBody>
      </p:sp>
      <p:pic>
        <p:nvPicPr>
          <p:cNvPr id="5" name="Содержимое 7" descr="P80407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2000240"/>
            <a:ext cx="3320656" cy="4427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" name="Группа 271"/>
          <p:cNvGrpSpPr>
            <a:grpSpLocks/>
          </p:cNvGrpSpPr>
          <p:nvPr/>
        </p:nvGrpSpPr>
        <p:grpSpPr bwMode="auto">
          <a:xfrm>
            <a:off x="5857875" y="4857750"/>
            <a:ext cx="3286125" cy="2000250"/>
            <a:chOff x="2000200" y="357166"/>
            <a:chExt cx="7143800" cy="7504670"/>
          </a:xfrm>
        </p:grpSpPr>
        <p:sp>
          <p:nvSpPr>
            <p:cNvPr id="7" name="Полилиния 6"/>
            <p:cNvSpPr/>
            <p:nvPr/>
          </p:nvSpPr>
          <p:spPr>
            <a:xfrm rot="19697534">
              <a:off x="2845723" y="2745559"/>
              <a:ext cx="2595236" cy="5116277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2454247 w 2454247"/>
                <a:gd name="connsiteY0" fmla="*/ 5465379 h 5465379"/>
                <a:gd name="connsiteX1" fmla="*/ 814633 w 2454247"/>
                <a:gd name="connsiteY1" fmla="*/ 0 h 5465379"/>
                <a:gd name="connsiteX2" fmla="*/ 1552296 w 2454247"/>
                <a:gd name="connsiteY2" fmla="*/ 4985064 h 5465379"/>
                <a:gd name="connsiteX3" fmla="*/ 2454247 w 2454247"/>
                <a:gd name="connsiteY3" fmla="*/ 5465379 h 5465379"/>
                <a:gd name="connsiteX0" fmla="*/ 1819550 w 1819549"/>
                <a:gd name="connsiteY0" fmla="*/ 5113141 h 5113141"/>
                <a:gd name="connsiteX1" fmla="*/ 878961 w 1819549"/>
                <a:gd name="connsiteY1" fmla="*/ 0 h 5113141"/>
                <a:gd name="connsiteX2" fmla="*/ 1616624 w 1819549"/>
                <a:gd name="connsiteY2" fmla="*/ 4985064 h 5113141"/>
                <a:gd name="connsiteX3" fmla="*/ 1819550 w 1819549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  <a:gd name="connsiteX0" fmla="*/ 1755932 w 1805883"/>
                <a:gd name="connsiteY0" fmla="*/ 5113141 h 5113141"/>
                <a:gd name="connsiteX1" fmla="*/ 815343 w 1805883"/>
                <a:gd name="connsiteY1" fmla="*/ 0 h 5113141"/>
                <a:gd name="connsiteX2" fmla="*/ 1553006 w 1805883"/>
                <a:gd name="connsiteY2" fmla="*/ 4985064 h 5113141"/>
                <a:gd name="connsiteX3" fmla="*/ 1755932 w 1805883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5932" h="5113141">
                  <a:moveTo>
                    <a:pt x="1755932" y="5113141"/>
                  </a:moveTo>
                  <a:cubicBezTo>
                    <a:pt x="0" y="3027674"/>
                    <a:pt x="1516251" y="300543"/>
                    <a:pt x="815343" y="0"/>
                  </a:cubicBezTo>
                  <a:cubicBezTo>
                    <a:pt x="1624576" y="821184"/>
                    <a:pt x="710" y="3307093"/>
                    <a:pt x="1553006" y="4985064"/>
                  </a:cubicBezTo>
                  <a:lnTo>
                    <a:pt x="1755932" y="5113141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534960" y="1393525"/>
              <a:ext cx="1818737" cy="5467688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550" h="5465379">
                  <a:moveTo>
                    <a:pt x="1819550" y="5465379"/>
                  </a:moveTo>
                  <a:cubicBezTo>
                    <a:pt x="0" y="3487655"/>
                    <a:pt x="1046507" y="337878"/>
                    <a:pt x="179936" y="0"/>
                  </a:cubicBezTo>
                  <a:cubicBezTo>
                    <a:pt x="989169" y="821184"/>
                    <a:pt x="15005" y="3787408"/>
                    <a:pt x="1567301" y="5465379"/>
                  </a:cubicBezTo>
                  <a:lnTo>
                    <a:pt x="1819550" y="5465379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5572101" y="357166"/>
              <a:ext cx="3530486" cy="6492135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405676"/>
                <a:gd name="connsiteY0" fmla="*/ 5990896 h 6001407"/>
                <a:gd name="connsiteX1" fmla="*/ 589582 w 3405676"/>
                <a:gd name="connsiteY1" fmla="*/ 0 h 6001407"/>
                <a:gd name="connsiteX2" fmla="*/ 3248699 w 3405676"/>
                <a:gd name="connsiteY2" fmla="*/ 6001407 h 6001407"/>
                <a:gd name="connsiteX3" fmla="*/ 2796755 w 3405676"/>
                <a:gd name="connsiteY3" fmla="*/ 5990896 h 600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676" h="6001407">
                  <a:moveTo>
                    <a:pt x="2796755" y="5990896"/>
                  </a:moveTo>
                  <a:cubicBezTo>
                    <a:pt x="3405676" y="3800630"/>
                    <a:pt x="0" y="2197979"/>
                    <a:pt x="589582" y="0"/>
                  </a:cubicBezTo>
                  <a:cubicBezTo>
                    <a:pt x="196958" y="2159442"/>
                    <a:pt x="3202637" y="3263233"/>
                    <a:pt x="3248699" y="6001407"/>
                  </a:cubicBezTo>
                  <a:lnTo>
                    <a:pt x="2796755" y="5990896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2000200" y="2286938"/>
              <a:ext cx="4803947" cy="4574275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2289" h="4572671">
                  <a:moveTo>
                    <a:pt x="4350345" y="4562160"/>
                  </a:moveTo>
                  <a:cubicBezTo>
                    <a:pt x="4413881" y="2211438"/>
                    <a:pt x="692885" y="3475313"/>
                    <a:pt x="0" y="0"/>
                  </a:cubicBezTo>
                  <a:cubicBezTo>
                    <a:pt x="1360674" y="3445151"/>
                    <a:pt x="4355853" y="1724459"/>
                    <a:pt x="4802289" y="4572671"/>
                  </a:cubicBezTo>
                  <a:lnTo>
                    <a:pt x="4350345" y="456216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grpSp>
          <p:nvGrpSpPr>
            <p:cNvPr id="11" name="Группа 78"/>
            <p:cNvGrpSpPr/>
            <p:nvPr/>
          </p:nvGrpSpPr>
          <p:grpSpPr>
            <a:xfrm>
              <a:off x="3869391" y="3571876"/>
              <a:ext cx="5274609" cy="3563339"/>
              <a:chOff x="3381331" y="3241144"/>
              <a:chExt cx="5274609" cy="3563339"/>
            </a:xfrm>
            <a:effectLst>
              <a:outerShdw blurRad="304800" sx="102000" sy="102000" algn="ctr" rotWithShape="0">
                <a:srgbClr val="465723"/>
              </a:outerShdw>
            </a:effectLst>
          </p:grpSpPr>
          <p:sp>
            <p:nvSpPr>
              <p:cNvPr id="27" name="Полилиния 26"/>
              <p:cNvSpPr/>
              <p:nvPr/>
            </p:nvSpPr>
            <p:spPr>
              <a:xfrm>
                <a:off x="7626073" y="5500702"/>
                <a:ext cx="172643" cy="1169442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179" h="2667000">
                    <a:moveTo>
                      <a:pt x="17729" y="0"/>
                    </a:moveTo>
                    <a:cubicBezTo>
                      <a:pt x="121975" y="331258"/>
                      <a:pt x="0" y="873037"/>
                      <a:pt x="19315" y="1194770"/>
                    </a:cubicBezTo>
                    <a:cubicBezTo>
                      <a:pt x="38630" y="1516503"/>
                      <a:pt x="128055" y="1685028"/>
                      <a:pt x="133617" y="1930400"/>
                    </a:cubicBezTo>
                    <a:cubicBezTo>
                      <a:pt x="139179" y="2175772"/>
                      <a:pt x="52685" y="2667000"/>
                      <a:pt x="52685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>
                <a:off x="6732870" y="5214950"/>
                <a:ext cx="137152" cy="145519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9" name="Полилиния 28"/>
              <p:cNvSpPr/>
              <p:nvPr/>
            </p:nvSpPr>
            <p:spPr>
              <a:xfrm rot="1140000">
                <a:off x="6318801" y="6152204"/>
                <a:ext cx="161742" cy="652279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0" name="Полилиния 29"/>
              <p:cNvSpPr/>
              <p:nvPr/>
            </p:nvSpPr>
            <p:spPr>
              <a:xfrm rot="1646033" flipH="1">
                <a:off x="3730591" y="6021663"/>
                <a:ext cx="102867" cy="662007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>
                <a:off x="5715008" y="4857760"/>
                <a:ext cx="104246" cy="180974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>
                <a:off x="5344906" y="5715016"/>
                <a:ext cx="45719" cy="955128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20307381">
                <a:off x="4555533" y="5294789"/>
                <a:ext cx="211759" cy="1452271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  <a:gd name="connsiteX0" fmla="*/ 0 w 104246"/>
                  <a:gd name="connsiteY0" fmla="*/ 0 h 2728114"/>
                  <a:gd name="connsiteX1" fmla="*/ 39692 w 104246"/>
                  <a:gd name="connsiteY1" fmla="*/ 1255884 h 2728114"/>
                  <a:gd name="connsiteX2" fmla="*/ 11118 w 104246"/>
                  <a:gd name="connsiteY2" fmla="*/ 1991514 h 2728114"/>
                  <a:gd name="connsiteX3" fmla="*/ 1656 w 104246"/>
                  <a:gd name="connsiteY3" fmla="*/ 2728114 h 2728114"/>
                  <a:gd name="connsiteX0" fmla="*/ 19489 w 123735"/>
                  <a:gd name="connsiteY0" fmla="*/ 0 h 2728114"/>
                  <a:gd name="connsiteX1" fmla="*/ 1853 w 123735"/>
                  <a:gd name="connsiteY1" fmla="*/ 1482780 h 2728114"/>
                  <a:gd name="connsiteX2" fmla="*/ 30607 w 123735"/>
                  <a:gd name="connsiteY2" fmla="*/ 1991514 h 2728114"/>
                  <a:gd name="connsiteX3" fmla="*/ 21145 w 123735"/>
                  <a:gd name="connsiteY3" fmla="*/ 2728114 h 2728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735" h="2728114">
                    <a:moveTo>
                      <a:pt x="19489" y="0"/>
                    </a:moveTo>
                    <a:cubicBezTo>
                      <a:pt x="123735" y="331258"/>
                      <a:pt x="0" y="1150861"/>
                      <a:pt x="1853" y="1482780"/>
                    </a:cubicBezTo>
                    <a:cubicBezTo>
                      <a:pt x="3706" y="1814699"/>
                      <a:pt x="27392" y="1783958"/>
                      <a:pt x="30607" y="1991514"/>
                    </a:cubicBezTo>
                    <a:cubicBezTo>
                      <a:pt x="33822" y="2199070"/>
                      <a:pt x="21145" y="2728114"/>
                      <a:pt x="21145" y="2728114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>
                <a:off x="7969250" y="4038600"/>
                <a:ext cx="223308" cy="2667000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308" h="2667000">
                    <a:moveTo>
                      <a:pt x="0" y="0"/>
                    </a:moveTo>
                    <a:cubicBezTo>
                      <a:pt x="104246" y="331258"/>
                      <a:pt x="208492" y="662517"/>
                      <a:pt x="215900" y="984250"/>
                    </a:cubicBezTo>
                    <a:cubicBezTo>
                      <a:pt x="223308" y="1305983"/>
                      <a:pt x="50800" y="1649942"/>
                      <a:pt x="44450" y="1930400"/>
                    </a:cubicBezTo>
                    <a:cubicBezTo>
                      <a:pt x="38100" y="2210858"/>
                      <a:pt x="177800" y="2667000"/>
                      <a:pt x="177800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pSp>
            <p:nvGrpSpPr>
              <p:cNvPr id="35" name="Группа 12"/>
              <p:cNvGrpSpPr/>
              <p:nvPr/>
            </p:nvGrpSpPr>
            <p:grpSpPr>
              <a:xfrm>
                <a:off x="7229335" y="3241144"/>
                <a:ext cx="1426605" cy="1374252"/>
                <a:chOff x="7229335" y="3241144"/>
                <a:chExt cx="1426605" cy="1374252"/>
              </a:xfrm>
            </p:grpSpPr>
            <p:sp>
              <p:nvSpPr>
                <p:cNvPr id="92" name="Полилиния 4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3" name="Полилиния 5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4" name="Полилиния 6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5" name="Полилиния 7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6" name="Полилиния 8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7" name="Полилиния 9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8" name="Овал 1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6" name="Группа 13"/>
              <p:cNvGrpSpPr/>
              <p:nvPr/>
            </p:nvGrpSpPr>
            <p:grpSpPr>
              <a:xfrm>
                <a:off x="6946798" y="4786322"/>
                <a:ext cx="1399893" cy="1374251"/>
                <a:chOff x="7246679" y="3241144"/>
                <a:chExt cx="1399893" cy="1374251"/>
              </a:xfrm>
            </p:grpSpPr>
            <p:sp>
              <p:nvSpPr>
                <p:cNvPr id="85" name="Полилиния 84"/>
                <p:cNvSpPr/>
                <p:nvPr/>
              </p:nvSpPr>
              <p:spPr>
                <a:xfrm>
                  <a:off x="7868154" y="3241144"/>
                  <a:ext cx="432751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6" name="Полилиния 85"/>
                <p:cNvSpPr/>
                <p:nvPr/>
              </p:nvSpPr>
              <p:spPr>
                <a:xfrm rot="18431701">
                  <a:off x="7466674" y="3421732"/>
                  <a:ext cx="51994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7" name="Полилиния 86"/>
                <p:cNvSpPr/>
                <p:nvPr/>
              </p:nvSpPr>
              <p:spPr>
                <a:xfrm rot="3954144">
                  <a:off x="8109920" y="3584522"/>
                  <a:ext cx="466349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8" name="Полилиния 87"/>
                <p:cNvSpPr/>
                <p:nvPr/>
              </p:nvSpPr>
              <p:spPr>
                <a:xfrm rot="14391238">
                  <a:off x="7291639" y="3670818"/>
                  <a:ext cx="51703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9" name="Полилиния 88"/>
                <p:cNvSpPr/>
                <p:nvPr/>
              </p:nvSpPr>
              <p:spPr>
                <a:xfrm rot="10800000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0" name="Полилиния 89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1" name="Овал 9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7" name="Группа 21"/>
              <p:cNvGrpSpPr/>
              <p:nvPr/>
            </p:nvGrpSpPr>
            <p:grpSpPr>
              <a:xfrm>
                <a:off x="6072198" y="4572006"/>
                <a:ext cx="1285884" cy="1231375"/>
                <a:chOff x="7229335" y="3241144"/>
                <a:chExt cx="1426605" cy="1374252"/>
              </a:xfrm>
            </p:grpSpPr>
            <p:sp>
              <p:nvSpPr>
                <p:cNvPr id="78" name="Полилиния 77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9" name="Полилиния 78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0" name="Полилиния 79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1" name="Полилиния 80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2" name="Полилиния 81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3" name="Полилиния 82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4" name="Овал 83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8" name="Группа 29"/>
              <p:cNvGrpSpPr/>
              <p:nvPr/>
            </p:nvGrpSpPr>
            <p:grpSpPr>
              <a:xfrm rot="1237778">
                <a:off x="5931247" y="5585430"/>
                <a:ext cx="1071569" cy="1017065"/>
                <a:chOff x="7229335" y="3241144"/>
                <a:chExt cx="1426605" cy="1374252"/>
              </a:xfrm>
            </p:grpSpPr>
            <p:sp>
              <p:nvSpPr>
                <p:cNvPr id="71" name="Полилиния 30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2" name="Полилиния 31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3" name="Полилиния 32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4" name="Полилиния 33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5" name="Полилиния 34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6" name="Полилиния 35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7" name="Овал 36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9" name="Группа 37"/>
              <p:cNvGrpSpPr/>
              <p:nvPr/>
            </p:nvGrpSpPr>
            <p:grpSpPr>
              <a:xfrm rot="565644">
                <a:off x="4915408" y="4143380"/>
                <a:ext cx="1431024" cy="1374251"/>
                <a:chOff x="7215547" y="3241144"/>
                <a:chExt cx="1431024" cy="1374251"/>
              </a:xfrm>
            </p:grpSpPr>
            <p:sp>
              <p:nvSpPr>
                <p:cNvPr id="64" name="Полилиния 63"/>
                <p:cNvSpPr/>
                <p:nvPr/>
              </p:nvSpPr>
              <p:spPr>
                <a:xfrm>
                  <a:off x="7872277" y="3241144"/>
                  <a:ext cx="50006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5" name="Полилиния 64"/>
                <p:cNvSpPr/>
                <p:nvPr/>
              </p:nvSpPr>
              <p:spPr>
                <a:xfrm rot="18431701">
                  <a:off x="7509576" y="3393093"/>
                  <a:ext cx="457278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6" name="Полилиния 65"/>
                <p:cNvSpPr/>
                <p:nvPr/>
              </p:nvSpPr>
              <p:spPr>
                <a:xfrm rot="3954144">
                  <a:off x="8109920" y="3584521"/>
                  <a:ext cx="466348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7" name="Полилиния 66"/>
                <p:cNvSpPr/>
                <p:nvPr/>
              </p:nvSpPr>
              <p:spPr>
                <a:xfrm rot="13913088">
                  <a:off x="7238460" y="3674803"/>
                  <a:ext cx="56113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8" name="Полилиния 67"/>
                <p:cNvSpPr/>
                <p:nvPr/>
              </p:nvSpPr>
              <p:spPr>
                <a:xfrm rot="11035047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9" name="Полилиния 68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0" name="Овал 69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0" name="Группа 45"/>
              <p:cNvGrpSpPr/>
              <p:nvPr/>
            </p:nvGrpSpPr>
            <p:grpSpPr>
              <a:xfrm>
                <a:off x="4639739" y="5072072"/>
                <a:ext cx="1312969" cy="1357320"/>
                <a:chOff x="7135565" y="3156507"/>
                <a:chExt cx="1638738" cy="1608104"/>
              </a:xfrm>
            </p:grpSpPr>
            <p:sp>
              <p:nvSpPr>
                <p:cNvPr id="57" name="Полилиния 56"/>
                <p:cNvSpPr/>
                <p:nvPr/>
              </p:nvSpPr>
              <p:spPr>
                <a:xfrm>
                  <a:off x="7868156" y="3156507"/>
                  <a:ext cx="512233" cy="691593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8" name="Полилиния 57"/>
                <p:cNvSpPr/>
                <p:nvPr/>
              </p:nvSpPr>
              <p:spPr>
                <a:xfrm rot="18431701">
                  <a:off x="7414159" y="3328516"/>
                  <a:ext cx="563830" cy="586864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9" name="Полилиния 58"/>
                <p:cNvSpPr/>
                <p:nvPr/>
              </p:nvSpPr>
              <p:spPr>
                <a:xfrm rot="3954144">
                  <a:off x="8152833" y="3519607"/>
                  <a:ext cx="512232" cy="730709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0" name="Полилиния 59"/>
                <p:cNvSpPr/>
                <p:nvPr/>
              </p:nvSpPr>
              <p:spPr>
                <a:xfrm rot="13913088">
                  <a:off x="7188619" y="3670647"/>
                  <a:ext cx="605807" cy="711916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1" name="Полилиния 60"/>
                <p:cNvSpPr/>
                <p:nvPr/>
              </p:nvSpPr>
              <p:spPr>
                <a:xfrm rot="10800000">
                  <a:off x="7494607" y="4008439"/>
                  <a:ext cx="571504" cy="756172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2" name="Полилиния 61"/>
                <p:cNvSpPr/>
                <p:nvPr/>
              </p:nvSpPr>
              <p:spPr>
                <a:xfrm rot="7534122">
                  <a:off x="7925987" y="3945417"/>
                  <a:ext cx="555132" cy="706011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63" name="Овал 62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1" name="Группа 53"/>
              <p:cNvGrpSpPr/>
              <p:nvPr/>
            </p:nvGrpSpPr>
            <p:grpSpPr>
              <a:xfrm rot="20134580">
                <a:off x="3805628" y="4819491"/>
                <a:ext cx="1071569" cy="1017065"/>
                <a:chOff x="7229335" y="3241144"/>
                <a:chExt cx="1426605" cy="1374252"/>
              </a:xfrm>
            </p:grpSpPr>
            <p:sp>
              <p:nvSpPr>
                <p:cNvPr id="50" name="Полилиния 49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Полилиния 51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3" name="Полилиния 52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4" name="Полилиния 53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5" name="Полилиния 54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6" name="Овал 55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42" name="Группа 61"/>
              <p:cNvGrpSpPr/>
              <p:nvPr/>
            </p:nvGrpSpPr>
            <p:grpSpPr>
              <a:xfrm rot="1423111">
                <a:off x="3381331" y="5587884"/>
                <a:ext cx="1007046" cy="1040099"/>
                <a:chOff x="7229335" y="3241144"/>
                <a:chExt cx="1426605" cy="1374252"/>
              </a:xfrm>
            </p:grpSpPr>
            <p:sp>
              <p:nvSpPr>
                <p:cNvPr id="43" name="Полилиния 42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4" name="Полилиния 43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5" name="Полилиния 44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6" name="Полилиния 45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7" name="Полилиния 46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49" name="Овал 48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2" name="Группа 257"/>
            <p:cNvGrpSpPr>
              <a:grpSpLocks/>
            </p:cNvGrpSpPr>
            <p:nvPr/>
          </p:nvGrpSpPr>
          <p:grpSpPr bwMode="auto">
            <a:xfrm>
              <a:off x="4063965" y="3692573"/>
              <a:ext cx="4396715" cy="3216288"/>
              <a:chOff x="4063965" y="3692573"/>
              <a:chExt cx="4396715" cy="3216288"/>
            </a:xfrm>
          </p:grpSpPr>
          <p:sp>
            <p:nvSpPr>
              <p:cNvPr id="13" name="4-конечная звезда 12"/>
              <p:cNvSpPr>
                <a:spLocks noChangeArrowheads="1"/>
              </p:cNvSpPr>
              <p:nvPr/>
            </p:nvSpPr>
            <p:spPr bwMode="auto">
              <a:xfrm rot="2715714">
                <a:off x="4404176" y="5994965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4-конечная звезда 13"/>
              <p:cNvSpPr>
                <a:spLocks noChangeArrowheads="1"/>
              </p:cNvSpPr>
              <p:nvPr/>
            </p:nvSpPr>
            <p:spPr bwMode="auto">
              <a:xfrm rot="2715714">
                <a:off x="4619868" y="5139016"/>
                <a:ext cx="285892" cy="25193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4-конечная звезда 14"/>
              <p:cNvSpPr>
                <a:spLocks noChangeArrowheads="1"/>
              </p:cNvSpPr>
              <p:nvPr/>
            </p:nvSpPr>
            <p:spPr bwMode="auto">
              <a:xfrm rot="2715714">
                <a:off x="4763091" y="5923492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4-конечная звезда 15"/>
              <p:cNvSpPr>
                <a:spLocks noChangeArrowheads="1"/>
              </p:cNvSpPr>
              <p:nvPr/>
            </p:nvSpPr>
            <p:spPr bwMode="auto">
              <a:xfrm rot="2715714">
                <a:off x="5404998" y="5494654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4-конечная звезда 16"/>
              <p:cNvSpPr>
                <a:spLocks noChangeArrowheads="1"/>
              </p:cNvSpPr>
              <p:nvPr/>
            </p:nvSpPr>
            <p:spPr bwMode="auto">
              <a:xfrm rot="2715714">
                <a:off x="5832935" y="4565504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4-конечная звезда 17"/>
              <p:cNvSpPr>
                <a:spLocks noChangeArrowheads="1"/>
              </p:cNvSpPr>
              <p:nvPr/>
            </p:nvSpPr>
            <p:spPr bwMode="auto">
              <a:xfrm rot="2715714">
                <a:off x="6833757" y="4994343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4-конечная звезда 18"/>
              <p:cNvSpPr>
                <a:spLocks noChangeArrowheads="1"/>
              </p:cNvSpPr>
              <p:nvPr/>
            </p:nvSpPr>
            <p:spPr bwMode="auto">
              <a:xfrm rot="2715714">
                <a:off x="6976978" y="5996691"/>
                <a:ext cx="285892" cy="251930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4-конечная звезда 19"/>
              <p:cNvSpPr>
                <a:spLocks noChangeArrowheads="1"/>
              </p:cNvSpPr>
              <p:nvPr/>
            </p:nvSpPr>
            <p:spPr bwMode="auto">
              <a:xfrm rot="2715714">
                <a:off x="7762105" y="5280235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4-конечная звезда 20"/>
              <p:cNvSpPr>
                <a:spLocks noChangeArrowheads="1"/>
              </p:cNvSpPr>
              <p:nvPr/>
            </p:nvSpPr>
            <p:spPr bwMode="auto">
              <a:xfrm rot="2715714">
                <a:off x="8048548" y="3707828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4-конечная звезда 21"/>
              <p:cNvSpPr>
                <a:spLocks noChangeArrowheads="1"/>
              </p:cNvSpPr>
              <p:nvPr/>
            </p:nvSpPr>
            <p:spPr bwMode="auto">
              <a:xfrm rot="2715714">
                <a:off x="6690535" y="6639949"/>
                <a:ext cx="285892" cy="25193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4-конечная звезда 22"/>
              <p:cNvSpPr>
                <a:spLocks noChangeArrowheads="1"/>
              </p:cNvSpPr>
              <p:nvPr/>
            </p:nvSpPr>
            <p:spPr bwMode="auto">
              <a:xfrm rot="2715714">
                <a:off x="5832935" y="6280857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4-конечная звезда 23"/>
              <p:cNvSpPr>
                <a:spLocks noChangeArrowheads="1"/>
              </p:cNvSpPr>
              <p:nvPr/>
            </p:nvSpPr>
            <p:spPr bwMode="auto">
              <a:xfrm rot="2715714">
                <a:off x="8190043" y="6066438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4-конечная звезда 24"/>
              <p:cNvSpPr>
                <a:spLocks noChangeArrowheads="1"/>
              </p:cNvSpPr>
              <p:nvPr/>
            </p:nvSpPr>
            <p:spPr bwMode="auto">
              <a:xfrm rot="2715714">
                <a:off x="7261695" y="5780546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4-конечная звезда 25"/>
              <p:cNvSpPr>
                <a:spLocks noChangeArrowheads="1"/>
              </p:cNvSpPr>
              <p:nvPr/>
            </p:nvSpPr>
            <p:spPr bwMode="auto">
              <a:xfrm rot="2715714">
                <a:off x="4048710" y="6638223"/>
                <a:ext cx="285892" cy="255382"/>
              </a:xfrm>
              <a:prstGeom prst="star4">
                <a:avLst>
                  <a:gd name="adj" fmla="val 6222"/>
                </a:avLst>
              </a:prstGeom>
              <a:solidFill>
                <a:schemeClr val="bg1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 rot="10800000" vert="eaVert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lt1"/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99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58519">
            <a:off x="1271680" y="1971993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«Школа дорожных наук»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Фатхутдинова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Марселя, 3 года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рисую светофор»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Гусманова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Тимура, 3 года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«Колокольчик»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P80407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714612" y="1857364"/>
            <a:ext cx="6257940" cy="4693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D:\Мои документы\Мои рисунки\АВАТАР\babochka01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58519">
            <a:off x="985927" y="1543364"/>
            <a:ext cx="1481137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46</Words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КОНКУРС ПЛАКАТОВ  «Я РИСУЮ СВЕТОФОР»</vt:lpstr>
      <vt:lpstr>«Я рисую светофор» Группа  «Пчёлка» Воспитатель: Гиниятова Г.Ф.</vt:lpstr>
      <vt:lpstr>Плакат «Уважайте светофор»  семьи Фазыловой Кадрии (6 лет)  представляют девочки группы «Теремок» </vt:lpstr>
      <vt:lpstr>«Правила дорожного движения»  Семья Салахова Самира, 5 лет Группа «Детство» Воспитатель: Мухаметзянова Э.Ф.</vt:lpstr>
      <vt:lpstr>«Наш друг – светофор» Дети группы «Гөлбакча” Воспитатель: Зарипова Л.Р.</vt:lpstr>
      <vt:lpstr>«Уроки светофора» Семья Закировой Назили, 4 года Группа «Росток»</vt:lpstr>
      <vt:lpstr>«Правила дорожного движения» Семья Мальцевой Полины, 4 лет Группа: «Радуга» Воспитатель: Кашина Р.А.</vt:lpstr>
      <vt:lpstr>«Я рисую светофор» Семья Зайнуллина Азата, 6 лет Группа «Светофорик» Воспитатель: Шарипова Г.Д.</vt:lpstr>
      <vt:lpstr>«Школа дорожных наук»  Семья Фатхутдинова Марселя, 3 года «Я рисую светофор»  Семья Гусманова Тимура, 3 года группа «Колокольчик» 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15</cp:revision>
  <dcterms:modified xsi:type="dcterms:W3CDTF">2014-08-05T06:16:42Z</dcterms:modified>
</cp:coreProperties>
</file>